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281" r:id="rId3"/>
    <p:sldId id="283" r:id="rId4"/>
    <p:sldId id="282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70" d="100"/>
          <a:sy n="70" d="100"/>
        </p:scale>
        <p:origin x="-7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84C21-B3E4-4023-A871-1E6A794999D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9085-CB54-4FAD-8728-79058B94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5A57-5CAB-4A13-8548-7F59F04DA4BA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82DB-7675-499B-9D2D-B808166EC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5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0DC6-2339-456A-A9C9-46CF7D7DB74D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5113-F225-4ED8-9634-00C85F2F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3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4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Cordvs</dc:creator>
  <cp:lastModifiedBy>Cordvs</cp:lastModifiedBy>
  <cp:revision>25</cp:revision>
  <cp:lastPrinted>2014-11-06T11:37:24Z</cp:lastPrinted>
  <dcterms:created xsi:type="dcterms:W3CDTF">2014-11-05T14:10:53Z</dcterms:created>
  <dcterms:modified xsi:type="dcterms:W3CDTF">2014-11-16T14:52:17Z</dcterms:modified>
</cp:coreProperties>
</file>