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119" d="100"/>
          <a:sy n="119" d="100"/>
        </p:scale>
        <p:origin x="-14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F7F7C-CACA-490E-9AF9-4EED43C72E7B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F7FD-BD13-4773-925B-37C871ABFD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65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Begindia</a:t>
            </a:r>
            <a:r>
              <a:rPr lang="nl-NL" baseline="0" dirty="0" smtClean="0"/>
              <a:t> : wat weten we vanuit de film? Begingesprekje met kinderen om voorkennis (vanuit de film te activeren).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FD-BD13-4773-925B-37C871ABFD9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7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Deze woordspin inzetten om kinderen te laten invullen wat zij al weten over het slaaf</a:t>
            </a:r>
            <a:r>
              <a:rPr lang="nl-NL" baseline="0" dirty="0" smtClean="0"/>
              <a:t> worden binnen het Romeinse rijk.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FD-BD13-4773-925B-37C871ABFD9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77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FD-BD13-4773-925B-37C871ABFD9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89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 dit </a:t>
            </a:r>
            <a:r>
              <a:rPr lang="nl-NL" dirty="0" err="1" smtClean="0"/>
              <a:t>woordweb</a:t>
            </a:r>
            <a:r>
              <a:rPr lang="nl-NL" dirty="0" smtClean="0"/>
              <a:t> de kinderen de</a:t>
            </a:r>
            <a:r>
              <a:rPr lang="nl-NL" baseline="0" dirty="0" smtClean="0"/>
              <a:t> verschillende vormen van slavernij in het romeinse rijk uitleggen.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FD-BD13-4773-925B-37C871ABFD9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85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Elke afbeelding</a:t>
            </a:r>
            <a:r>
              <a:rPr lang="nl-NL" baseline="0" dirty="0" smtClean="0"/>
              <a:t> verdient een toelichting van de verschillende soorten slaven die er waren in het Romeinse rijk.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FD-BD13-4773-925B-37C871ABFD9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86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Praatplaat over slavernij</a:t>
            </a:r>
            <a:r>
              <a:rPr lang="nl-NL" baseline="0" dirty="0" smtClean="0"/>
              <a:t> binnen het Romeinse rijk na aanleiding van alles wat tot nu toe besproken is.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FD-BD13-4773-925B-37C871ABFD9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03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66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61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71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87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23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56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04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2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71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73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A406-85DA-4A68-90C0-35EFBD3F14F7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0242-B272-47CF-AB61-4B2B0BB418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48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inzerbeobachter.files.wordpress.com/2013/09/filmposter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119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10" y="0"/>
            <a:ext cx="47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emarktkwartier.nl/images/Houten_Zwaard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089920" cy="180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1.ytimg.com/vi/IpEx-5BVb4M/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3573016"/>
            <a:ext cx="3968524" cy="2976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 rot="20919731">
            <a:off x="409510" y="1885138"/>
            <a:ext cx="78696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Slavernij bij de Romeinen</a:t>
            </a:r>
            <a:endParaRPr lang="nl-NL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1676210" y="1772816"/>
            <a:ext cx="5472608" cy="2376264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b="1" dirty="0" smtClean="0">
                <a:solidFill>
                  <a:schemeClr val="accent6">
                    <a:lumMod val="50000"/>
                  </a:schemeClr>
                </a:solidFill>
              </a:rPr>
              <a:t>Hoe werd je slaaf in het Romeinse rijk?</a:t>
            </a:r>
            <a:endParaRPr lang="nl-NL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geschiedenisdc.nl/klas1/4.%20De%20Romeinen/afbeeldingen%20romeinen/romeine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5229200"/>
            <a:ext cx="2064499" cy="14079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schiedenis.nl/art/uploads/image/gh/gladiatormozai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40601"/>
            <a:ext cx="1576120" cy="11948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ultuurhistorie.venlo.nl/assets/images/Keltische%20strij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4896544" cy="63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embers.home.nl/keesdebrouwer/images/grieken/Grieken%20-%20maatschappij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88640"/>
            <a:ext cx="7420732" cy="638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havanaweb.nl/uploads/big/__schu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9" y="188640"/>
            <a:ext cx="7943737" cy="64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1457908" y="1916832"/>
            <a:ext cx="5472608" cy="2376264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b="1" dirty="0" smtClean="0">
                <a:solidFill>
                  <a:schemeClr val="accent6">
                    <a:lumMod val="50000"/>
                  </a:schemeClr>
                </a:solidFill>
              </a:rPr>
              <a:t>Wat moest je doen als slaaf zijnde?</a:t>
            </a:r>
            <a:endParaRPr lang="nl-NL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romeinspompeii.net/culinasl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855"/>
            <a:ext cx="2915816" cy="141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omeinspompeii.net/culinasl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84" y="0"/>
            <a:ext cx="2915816" cy="141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_lGO9R6f4qCo/TSpHtdV4b6I/AAAAAAAAABo/cDFWb-aK9PY/s1600/romeinse+sla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480720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home.planet.nl/~vink0077/Image/romemi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" y="1412776"/>
            <a:ext cx="90730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romeinspompeii.net/4slavesandcr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53994"/>
            <a:ext cx="5535268" cy="69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Boulanger Gustave Clarence Rudolphe The Slave Mar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" y="-3340"/>
            <a:ext cx="9138284" cy="68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7504" y="321330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Les :</a:t>
            </a:r>
          </a:p>
          <a:p>
            <a:endParaRPr lang="nl-NL" sz="2400" dirty="0"/>
          </a:p>
          <a:p>
            <a:r>
              <a:rPr lang="nl-NL" sz="2400" dirty="0" smtClean="0"/>
              <a:t>*Instructie en uitleg</a:t>
            </a:r>
            <a:endParaRPr lang="nl-NL" sz="2400" dirty="0"/>
          </a:p>
          <a:p>
            <a:r>
              <a:rPr lang="nl-NL" sz="2400" dirty="0" smtClean="0"/>
              <a:t>*Onderzoek  en beeldvorming (15 min)</a:t>
            </a:r>
          </a:p>
          <a:p>
            <a:r>
              <a:rPr lang="nl-NL" sz="2400" dirty="0" smtClean="0"/>
              <a:t>*Groepswerk  (30 min)</a:t>
            </a:r>
            <a:br>
              <a:rPr lang="nl-NL" sz="2400" dirty="0" smtClean="0"/>
            </a:br>
            <a:r>
              <a:rPr lang="nl-NL" sz="2400" dirty="0" smtClean="0"/>
              <a:t>*Presenteren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Materialen :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* </a:t>
            </a:r>
            <a:r>
              <a:rPr lang="nl-NL" dirty="0" err="1" smtClean="0"/>
              <a:t>Powerpoint</a:t>
            </a:r>
            <a:endParaRPr lang="nl-NL" dirty="0"/>
          </a:p>
          <a:p>
            <a:r>
              <a:rPr lang="nl-NL" dirty="0" smtClean="0"/>
              <a:t>* Informatieblad</a:t>
            </a:r>
            <a:br>
              <a:rPr lang="nl-NL" dirty="0" smtClean="0"/>
            </a:br>
            <a:r>
              <a:rPr lang="nl-NL" dirty="0" smtClean="0"/>
              <a:t>* Computer </a:t>
            </a:r>
            <a:br>
              <a:rPr lang="nl-NL" dirty="0" smtClean="0"/>
            </a:br>
            <a:r>
              <a:rPr lang="nl-NL" dirty="0" smtClean="0"/>
              <a:t>* afbeeldingen</a:t>
            </a:r>
            <a:br>
              <a:rPr lang="nl-NL" dirty="0" smtClean="0"/>
            </a:br>
            <a:r>
              <a:rPr lang="nl-NL" dirty="0" smtClean="0"/>
              <a:t>* (gekleurd) papier/schaar/lijm/kosteloos materialen/kranten</a:t>
            </a:r>
            <a:endParaRPr lang="nl-NL" dirty="0"/>
          </a:p>
          <a:p>
            <a:endParaRPr lang="nl-NL" dirty="0"/>
          </a:p>
        </p:txBody>
      </p:sp>
      <p:pic>
        <p:nvPicPr>
          <p:cNvPr id="10242" name="Picture 2" descr="http://members.home.nl/keesdebrouwer/images/romeinen/Romeinen%20-%20soldaten%2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602971" cy="3203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141</Words>
  <Application>Microsoft Office PowerPoint</Application>
  <PresentationFormat>On-screen Show (4:3)</PresentationFormat>
  <Paragraphs>22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Eigenaar</dc:creator>
  <cp:lastModifiedBy>Cordvs</cp:lastModifiedBy>
  <cp:revision>9</cp:revision>
  <dcterms:created xsi:type="dcterms:W3CDTF">2014-03-22T14:33:34Z</dcterms:created>
  <dcterms:modified xsi:type="dcterms:W3CDTF">2014-08-11T15:29:31Z</dcterms:modified>
</cp:coreProperties>
</file>